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4E767-21EE-4101-B157-28A43E65346E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EFDC1-A2F1-4E9F-A330-493E48F1E1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372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56602" indent="-205146" defTabSz="4031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66893" indent="-205146" defTabSz="4031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77185" indent="-205146" defTabSz="4031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87476" indent="-205146" defTabSz="4031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3ACB7AF-96E7-4A94-B76E-10CD167B2C6B}" type="slidenum">
              <a:rPr lang="es-MX" altLang="es-MX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s-MX" altLang="es-MX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 alt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435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38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410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14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4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814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851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541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256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987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7568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334B5-E6B6-43FB-A4A2-A3B53284CB0D}" type="datetimeFigureOut">
              <a:rPr lang="es-MX" smtClean="0"/>
              <a:t>26/04/2017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5B608-E8DC-44B9-B821-B63B9CB1CD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49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torreon.gob.mx/transparencia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0" y="273629"/>
            <a:ext cx="3343680" cy="50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280" y="239065"/>
            <a:ext cx="1987200" cy="67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547664" y="979303"/>
            <a:ext cx="5506896" cy="31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r>
              <a:rPr lang="es-MX" altLang="es-MX" dirty="0">
                <a:solidFill>
                  <a:srgbClr val="000000"/>
                </a:solidFill>
              </a:rPr>
              <a:t>Índice de Información Presupuestal Municipal </a:t>
            </a:r>
            <a:r>
              <a:rPr lang="es-MX" altLang="es-MX" dirty="0" smtClean="0">
                <a:solidFill>
                  <a:srgbClr val="000000"/>
                </a:solidFill>
              </a:rPr>
              <a:t>2017</a:t>
            </a:r>
            <a:endParaRPr lang="es-MX" altLang="es-MX" dirty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132" y="793304"/>
            <a:ext cx="8621280" cy="129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endParaRPr lang="es-MX" altLang="es-MX" dirty="0">
              <a:solidFill>
                <a:srgbClr val="000000"/>
              </a:solidFill>
            </a:endParaRPr>
          </a:p>
          <a:p>
            <a:pPr algn="ctr" eaLnBrk="1"/>
            <a:endParaRPr lang="es-MX" altLang="es-MX" dirty="0">
              <a:solidFill>
                <a:srgbClr val="000000"/>
              </a:solidFill>
            </a:endParaRPr>
          </a:p>
          <a:p>
            <a:pPr algn="just" eaLnBrk="1"/>
            <a:r>
              <a:rPr lang="es-MX" altLang="es-MX" dirty="0">
                <a:solidFill>
                  <a:srgbClr val="000000"/>
                </a:solidFill>
              </a:rPr>
              <a:t>6.- Presupuesto de Egresos en formato ciudadano disponible en la Pagina de gobierno Municipal </a:t>
            </a:r>
            <a:r>
              <a:rPr lang="es-MX" altLang="es-MX" dirty="0" smtClean="0">
                <a:solidFill>
                  <a:srgbClr val="000000"/>
                </a:solidFill>
                <a:hlinkClick r:id="rId5"/>
              </a:rPr>
              <a:t>www.torreon.gob.mx/transparencia</a:t>
            </a:r>
            <a:r>
              <a:rPr lang="es-MX" altLang="es-MX" dirty="0" smtClean="0">
                <a:solidFill>
                  <a:srgbClr val="000000"/>
                </a:solidFill>
              </a:rPr>
              <a:t> </a:t>
            </a:r>
            <a:endParaRPr lang="es-MX" altLang="es-MX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407229" cy="191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r="12181"/>
          <a:stretch/>
        </p:blipFill>
        <p:spPr bwMode="auto">
          <a:xfrm>
            <a:off x="3958707" y="2780928"/>
            <a:ext cx="4617236" cy="343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686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</Words>
  <Application>Microsoft Office PowerPoint</Application>
  <PresentationFormat>Presentación en pantalla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pmt</dc:creator>
  <cp:lastModifiedBy>pmt</cp:lastModifiedBy>
  <cp:revision>7</cp:revision>
  <dcterms:created xsi:type="dcterms:W3CDTF">2016-05-27T14:26:58Z</dcterms:created>
  <dcterms:modified xsi:type="dcterms:W3CDTF">2017-04-26T14:33:00Z</dcterms:modified>
</cp:coreProperties>
</file>